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84d1ca2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84d1ca21a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4d1ca2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84d1ca21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84d1ca2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84d1ca21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4d1ca2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84d1ca21a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4d1ca2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84d1ca21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4d1ca21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84d1ca21a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4d1ca2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84d1ca21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84d1ca21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84d1ca21a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4d1ca2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84d1ca21a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3999" cy="88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3048" t="0"/>
          <a:stretch/>
        </p:blipFill>
        <p:spPr>
          <a:xfrm>
            <a:off x="0" y="863375"/>
            <a:ext cx="9144000" cy="43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467543" y="3291830"/>
            <a:ext cx="4104455" cy="1694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59"/>
              <a:buFont typeface="Arial"/>
              <a:buNone/>
            </a:pPr>
            <a:r>
              <a:rPr lang="ru-RU" sz="395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ru-RU" sz="395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реконструкція зі світлин</a:t>
            </a:r>
            <a:endParaRPr sz="395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25" y="1331225"/>
            <a:ext cx="8726949" cy="33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70325" y="1005775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МЕТА НАШОГО ПРОЕКТУ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53625"/>
            <a:ext cx="4579850" cy="305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050" y="1667875"/>
            <a:ext cx="3323224" cy="33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0" l="25952" r="33285" t="0"/>
          <a:stretch/>
        </p:blipFill>
        <p:spPr>
          <a:xfrm>
            <a:off x="2018175" y="2495875"/>
            <a:ext cx="1153100" cy="1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ІДЕЯ НАШОГО ПРОЕКТУ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50" y="2011345"/>
            <a:ext cx="4002351" cy="2524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917950" y="2108975"/>
            <a:ext cx="3262200" cy="2253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0" l="0" r="42475" t="0"/>
          <a:stretch/>
        </p:blipFill>
        <p:spPr>
          <a:xfrm>
            <a:off x="5189025" y="1964850"/>
            <a:ext cx="3391050" cy="2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1124"/>
            <a:ext cx="8839200" cy="279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225" y="955025"/>
            <a:ext cx="70294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24850" y="862775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Алгоритми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12425"/>
            <a:ext cx="9144001" cy="20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471725" y="15931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ru-RU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Scale-invariant feature transform, SIFT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Тріангуляція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Структура із руху, SfM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b="1" lang="ru-RU">
                <a:latin typeface="Times New Roman"/>
                <a:ea typeface="Times New Roman"/>
                <a:cs typeface="Times New Roman"/>
                <a:sym typeface="Times New Roman"/>
              </a:rPr>
              <a:t>Poisson surface reconstruction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13075" y="685325"/>
            <a:ext cx="8511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Архітектура проекту та 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діаграма потоку</a:t>
            </a:r>
            <a:endParaRPr sz="30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5" y="1758025"/>
            <a:ext cx="4293177" cy="318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525" y="1020950"/>
            <a:ext cx="4065975" cy="392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326200" y="1301675"/>
            <a:ext cx="67644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Back-end: </a:t>
            </a:r>
            <a:r>
              <a:rPr lang="ru-RU" sz="3600">
                <a:solidFill>
                  <a:srgbClr val="00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Django</a:t>
            </a:r>
            <a:endParaRPr sz="3600">
              <a:solidFill>
                <a:srgbClr val="00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Photometry software: </a:t>
            </a:r>
            <a:r>
              <a:rPr lang="ru-RU" sz="36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Python2+</a:t>
            </a:r>
            <a:endParaRPr sz="36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DataBase: </a:t>
            </a:r>
            <a:endParaRPr sz="3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imes New Roman"/>
              <a:buChar char="●"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system: </a:t>
            </a:r>
            <a:r>
              <a:rPr lang="ru-RU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Ubuntu 16.04</a:t>
            </a:r>
            <a:endParaRPr sz="3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25" y="878425"/>
            <a:ext cx="1356200" cy="1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225" y="1916125"/>
            <a:ext cx="1129724" cy="11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975" y="2830900"/>
            <a:ext cx="1933801" cy="9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9713" y="3562353"/>
            <a:ext cx="1240752" cy="12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моделі після обробки</a:t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75" y="1804425"/>
            <a:ext cx="7259724" cy="32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175" y="1804425"/>
            <a:ext cx="7259725" cy="3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dmin\Desktop\df.png" id="151" name="Google Shape;1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538"/>
            <a:ext cx="9144000" cy="88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424850" y="1051300"/>
            <a:ext cx="6357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00" y="1995200"/>
            <a:ext cx="5683949" cy="2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63375"/>
            <a:ext cx="4196150" cy="39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5" y="704050"/>
            <a:ext cx="7026301" cy="32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